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7" r:id="rId3"/>
    <p:sldId id="271" r:id="rId4"/>
    <p:sldId id="258" r:id="rId5"/>
    <p:sldId id="257" r:id="rId6"/>
    <p:sldId id="256" r:id="rId7"/>
    <p:sldId id="265" r:id="rId8"/>
    <p:sldId id="260" r:id="rId9"/>
    <p:sldId id="274" r:id="rId10"/>
    <p:sldId id="275" r:id="rId11"/>
    <p:sldId id="267" r:id="rId12"/>
    <p:sldId id="259" r:id="rId13"/>
    <p:sldId id="266" r:id="rId14"/>
    <p:sldId id="261" r:id="rId15"/>
    <p:sldId id="270" r:id="rId16"/>
    <p:sldId id="262" r:id="rId17"/>
    <p:sldId id="263" r:id="rId18"/>
    <p:sldId id="264" r:id="rId19"/>
    <p:sldId id="272" r:id="rId20"/>
    <p:sldId id="268" r:id="rId21"/>
    <p:sldId id="279" r:id="rId22"/>
    <p:sldId id="273" r:id="rId23"/>
    <p:sldId id="276" r:id="rId24"/>
    <p:sldId id="320" r:id="rId25"/>
    <p:sldId id="361" r:id="rId26"/>
    <p:sldId id="278" r:id="rId27"/>
    <p:sldId id="281" r:id="rId28"/>
    <p:sldId id="280" r:id="rId29"/>
    <p:sldId id="287" r:id="rId30"/>
    <p:sldId id="288" r:id="rId31"/>
    <p:sldId id="282" r:id="rId32"/>
    <p:sldId id="289" r:id="rId33"/>
    <p:sldId id="290" r:id="rId34"/>
    <p:sldId id="28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4" r:id="rId45"/>
    <p:sldId id="305" r:id="rId46"/>
    <p:sldId id="299" r:id="rId47"/>
    <p:sldId id="300" r:id="rId48"/>
    <p:sldId id="301" r:id="rId49"/>
    <p:sldId id="302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4" r:id="rId58"/>
    <p:sldId id="314" r:id="rId59"/>
    <p:sldId id="313" r:id="rId60"/>
    <p:sldId id="285" r:id="rId61"/>
    <p:sldId id="315" r:id="rId62"/>
    <p:sldId id="316" r:id="rId63"/>
    <p:sldId id="317" r:id="rId64"/>
    <p:sldId id="318" r:id="rId65"/>
    <p:sldId id="319" r:id="rId66"/>
    <p:sldId id="286" r:id="rId67"/>
    <p:sldId id="321" r:id="rId68"/>
    <p:sldId id="324" r:id="rId69"/>
    <p:sldId id="322" r:id="rId70"/>
    <p:sldId id="325" r:id="rId71"/>
    <p:sldId id="326" r:id="rId72"/>
    <p:sldId id="327" r:id="rId73"/>
    <p:sldId id="329" r:id="rId74"/>
    <p:sldId id="330" r:id="rId75"/>
    <p:sldId id="331" r:id="rId76"/>
    <p:sldId id="328" r:id="rId77"/>
    <p:sldId id="336" r:id="rId78"/>
    <p:sldId id="332" r:id="rId79"/>
    <p:sldId id="333" r:id="rId80"/>
    <p:sldId id="323" r:id="rId81"/>
    <p:sldId id="334" r:id="rId82"/>
    <p:sldId id="335" r:id="rId83"/>
    <p:sldId id="370" r:id="rId84"/>
    <p:sldId id="369" r:id="rId85"/>
    <p:sldId id="337" r:id="rId86"/>
    <p:sldId id="338" r:id="rId87"/>
    <p:sldId id="339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40" r:id="rId104"/>
    <p:sldId id="341" r:id="rId105"/>
    <p:sldId id="344" r:id="rId106"/>
    <p:sldId id="386" r:id="rId107"/>
    <p:sldId id="387" r:id="rId108"/>
    <p:sldId id="389" r:id="rId109"/>
    <p:sldId id="390" r:id="rId110"/>
    <p:sldId id="388" r:id="rId111"/>
    <p:sldId id="401" r:id="rId112"/>
    <p:sldId id="391" r:id="rId113"/>
    <p:sldId id="392" r:id="rId114"/>
    <p:sldId id="393" r:id="rId115"/>
    <p:sldId id="394" r:id="rId116"/>
    <p:sldId id="395" r:id="rId117"/>
    <p:sldId id="396" r:id="rId118"/>
    <p:sldId id="399" r:id="rId119"/>
    <p:sldId id="397" r:id="rId120"/>
    <p:sldId id="398" r:id="rId121"/>
    <p:sldId id="402" r:id="rId122"/>
    <p:sldId id="403" r:id="rId123"/>
    <p:sldId id="342" r:id="rId124"/>
    <p:sldId id="345" r:id="rId125"/>
    <p:sldId id="404" r:id="rId126"/>
    <p:sldId id="405" r:id="rId127"/>
    <p:sldId id="406" r:id="rId128"/>
    <p:sldId id="407" r:id="rId129"/>
    <p:sldId id="408" r:id="rId130"/>
    <p:sldId id="409" r:id="rId131"/>
    <p:sldId id="343" r:id="rId132"/>
    <p:sldId id="352" r:id="rId133"/>
    <p:sldId id="410" r:id="rId134"/>
    <p:sldId id="411" r:id="rId135"/>
    <p:sldId id="412" r:id="rId136"/>
    <p:sldId id="353" r:id="rId137"/>
    <p:sldId id="355" r:id="rId138"/>
    <p:sldId id="413" r:id="rId139"/>
    <p:sldId id="414" r:id="rId140"/>
    <p:sldId id="415" r:id="rId141"/>
    <p:sldId id="416" r:id="rId142"/>
    <p:sldId id="354" r:id="rId143"/>
    <p:sldId id="417" r:id="rId144"/>
    <p:sldId id="418" r:id="rId145"/>
    <p:sldId id="419" r:id="rId146"/>
    <p:sldId id="420" r:id="rId147"/>
    <p:sldId id="356" r:id="rId148"/>
    <p:sldId id="357" r:id="rId149"/>
    <p:sldId id="358" r:id="rId150"/>
    <p:sldId id="359" r:id="rId151"/>
    <p:sldId id="346" r:id="rId152"/>
    <p:sldId id="347" r:id="rId153"/>
    <p:sldId id="348" r:id="rId154"/>
    <p:sldId id="349" r:id="rId155"/>
    <p:sldId id="350" r:id="rId156"/>
    <p:sldId id="351" r:id="rId157"/>
    <p:sldId id="360" r:id="rId158"/>
    <p:sldId id="362" r:id="rId159"/>
    <p:sldId id="363" r:id="rId160"/>
    <p:sldId id="365" r:id="rId161"/>
    <p:sldId id="364" r:id="rId162"/>
    <p:sldId id="367" r:id="rId163"/>
    <p:sldId id="368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CA4F3-CAF6-4748-9E47-96FE9442A690}">
          <p14:sldIdLst>
            <p14:sldId id="269"/>
            <p14:sldId id="277"/>
            <p14:sldId id="271"/>
            <p14:sldId id="258"/>
            <p14:sldId id="257"/>
            <p14:sldId id="256"/>
            <p14:sldId id="265"/>
            <p14:sldId id="260"/>
            <p14:sldId id="274"/>
            <p14:sldId id="275"/>
            <p14:sldId id="267"/>
            <p14:sldId id="259"/>
            <p14:sldId id="266"/>
            <p14:sldId id="261"/>
            <p14:sldId id="270"/>
            <p14:sldId id="262"/>
            <p14:sldId id="263"/>
            <p14:sldId id="264"/>
            <p14:sldId id="272"/>
            <p14:sldId id="268"/>
            <p14:sldId id="279"/>
            <p14:sldId id="273"/>
            <p14:sldId id="276"/>
            <p14:sldId id="320"/>
            <p14:sldId id="361"/>
            <p14:sldId id="278"/>
            <p14:sldId id="281"/>
            <p14:sldId id="280"/>
            <p14:sldId id="287"/>
            <p14:sldId id="288"/>
            <p14:sldId id="282"/>
            <p14:sldId id="289"/>
            <p14:sldId id="290"/>
            <p14:sldId id="28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99"/>
            <p14:sldId id="300"/>
            <p14:sldId id="301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284"/>
            <p14:sldId id="314"/>
            <p14:sldId id="313"/>
            <p14:sldId id="285"/>
            <p14:sldId id="315"/>
            <p14:sldId id="316"/>
            <p14:sldId id="317"/>
            <p14:sldId id="318"/>
            <p14:sldId id="319"/>
            <p14:sldId id="286"/>
            <p14:sldId id="321"/>
            <p14:sldId id="324"/>
            <p14:sldId id="322"/>
            <p14:sldId id="325"/>
            <p14:sldId id="326"/>
            <p14:sldId id="327"/>
            <p14:sldId id="329"/>
            <p14:sldId id="330"/>
            <p14:sldId id="331"/>
            <p14:sldId id="328"/>
            <p14:sldId id="336"/>
            <p14:sldId id="332"/>
            <p14:sldId id="333"/>
            <p14:sldId id="323"/>
            <p14:sldId id="334"/>
            <p14:sldId id="335"/>
            <p14:sldId id="370"/>
            <p14:sldId id="369"/>
            <p14:sldId id="337"/>
            <p14:sldId id="338"/>
            <p14:sldId id="33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40"/>
            <p14:sldId id="341"/>
            <p14:sldId id="344"/>
            <p14:sldId id="386"/>
            <p14:sldId id="387"/>
            <p14:sldId id="389"/>
            <p14:sldId id="390"/>
            <p14:sldId id="388"/>
            <p14:sldId id="401"/>
            <p14:sldId id="391"/>
            <p14:sldId id="392"/>
            <p14:sldId id="393"/>
            <p14:sldId id="394"/>
            <p14:sldId id="395"/>
            <p14:sldId id="396"/>
            <p14:sldId id="399"/>
            <p14:sldId id="397"/>
            <p14:sldId id="398"/>
            <p14:sldId id="402"/>
            <p14:sldId id="403"/>
            <p14:sldId id="342"/>
            <p14:sldId id="345"/>
            <p14:sldId id="404"/>
            <p14:sldId id="405"/>
            <p14:sldId id="406"/>
            <p14:sldId id="407"/>
            <p14:sldId id="408"/>
            <p14:sldId id="409"/>
            <p14:sldId id="343"/>
            <p14:sldId id="352"/>
            <p14:sldId id="410"/>
            <p14:sldId id="411"/>
            <p14:sldId id="412"/>
            <p14:sldId id="353"/>
            <p14:sldId id="355"/>
            <p14:sldId id="413"/>
            <p14:sldId id="414"/>
            <p14:sldId id="415"/>
            <p14:sldId id="416"/>
            <p14:sldId id="354"/>
            <p14:sldId id="417"/>
            <p14:sldId id="418"/>
            <p14:sldId id="419"/>
            <p14:sldId id="420"/>
            <p14:sldId id="356"/>
            <p14:sldId id="357"/>
            <p14:sldId id="358"/>
            <p14:sldId id="359"/>
            <p14:sldId id="346"/>
            <p14:sldId id="347"/>
            <p14:sldId id="348"/>
            <p14:sldId id="349"/>
            <p14:sldId id="350"/>
            <p14:sldId id="351"/>
            <p14:sldId id="360"/>
            <p14:sldId id="362"/>
            <p14:sldId id="363"/>
            <p14:sldId id="365"/>
            <p14:sldId id="364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gman_(game)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wordsearch.com/hangma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du/python/lists#for-and-i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kpython.com/python/python-import-statement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appbrewery/Day-7-Hangman-Fina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ercism.org/" TargetMode="External"/><Relationship Id="rId7" Type="http://schemas.openxmlformats.org/officeDocument/2006/relationships/hyperlink" Target="https://www.codingame.com/" TargetMode="External"/><Relationship Id="rId2" Type="http://schemas.openxmlformats.org/officeDocument/2006/relationships/hyperlink" Target="https://codew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.checkio.org/" TargetMode="External"/><Relationship Id="rId5" Type="http://schemas.openxmlformats.org/officeDocument/2006/relationships/hyperlink" Target="https://hackerrank.com/" TargetMode="External"/><Relationship Id="rId4" Type="http://schemas.openxmlformats.org/officeDocument/2006/relationships/hyperlink" Target="https://leetcod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temp-mail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ybr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eborg.ca/reeborg.html?lang=en&amp;mode=python&amp;menu=worlds%2Fmenus%2Freeborg_intro_en.json&amp;name=Maze&amp;url=worlds%2Ftutorial_en%2Fmaze1.j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F72F-89C2-57A5-9A59-A2E121184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79915" y="52840"/>
            <a:ext cx="5421086" cy="5421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F4687-D4AA-7E0E-8D42-1C00839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1" y="5379430"/>
            <a:ext cx="4214358" cy="1478570"/>
          </a:xfrm>
        </p:spPr>
        <p:txBody>
          <a:bodyPr>
            <a:normAutofit/>
          </a:bodyPr>
          <a:lstStyle/>
          <a:p>
            <a:r>
              <a:rPr lang="en-IN" sz="4400" cap="none" spc="-150" dirty="0">
                <a:latin typeface="Arial Black" panose="020B0A04020102020204" pitchFamily="34" charset="0"/>
              </a:rPr>
              <a:t>It’s Me</a:t>
            </a:r>
            <a:br>
              <a:rPr lang="en-IN" sz="4400" cap="none" spc="-150" dirty="0">
                <a:latin typeface="Arial Black" panose="020B0A04020102020204" pitchFamily="34" charset="0"/>
              </a:rPr>
            </a:br>
            <a:r>
              <a:rPr lang="en-IN" sz="4400" cap="none" spc="-150" dirty="0">
                <a:latin typeface="Arial Black" panose="020B0A04020102020204" pitchFamily="34" charset="0"/>
              </a:rPr>
              <a:t>Parrot </a:t>
            </a:r>
            <a:r>
              <a:rPr lang="en-IN" sz="4400" cap="none" spc="-150" dirty="0" err="1">
                <a:latin typeface="Arial Black" panose="020B0A04020102020204" pitchFamily="34" charset="0"/>
              </a:rPr>
              <a:t>Rakhy</a:t>
            </a:r>
            <a:r>
              <a:rPr lang="en-IN" sz="4400" cap="none" spc="-150" dirty="0"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1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5BBD8-A76B-3E03-11CF-616502F2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819016"/>
            <a:ext cx="9030164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42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F96BF-9971-E940-F3CB-2FDDD514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97" y="198120"/>
            <a:ext cx="7448871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4394-7524-E729-56FE-9FAD811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27" y="198120"/>
            <a:ext cx="341042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3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1A5E-E649-3022-2970-31B4BDF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3360"/>
            <a:ext cx="9905998" cy="1091248"/>
          </a:xfrm>
        </p:spPr>
        <p:txBody>
          <a:bodyPr/>
          <a:lstStyle/>
          <a:p>
            <a:r>
              <a:rPr lang="en-IN" dirty="0"/>
              <a:t>Project (Maze) solving by robot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1D15-44E4-8500-6738-CBF9B24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304609"/>
            <a:ext cx="3454124" cy="349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3596F-9392-4D3D-E181-88D25481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79" y="1248235"/>
            <a:ext cx="84593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1B4A-F4B6-8403-8C5B-7D021623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" y="60960"/>
            <a:ext cx="4023470" cy="4205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10576-CDD9-2101-1824-39B3D69C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0" y="188199"/>
            <a:ext cx="4182680" cy="6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1C625-7FF7-88CF-7E7A-47B0F60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0" y="1099455"/>
            <a:ext cx="11506080" cy="5023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217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A5693-1B35-03D2-AEA6-19721B6A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328180"/>
            <a:ext cx="74305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7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F038-CAF7-62D4-9FD4-077D602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3085"/>
            <a:ext cx="9905998" cy="1177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85E4-CCEB-291B-15AE-2735DB61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1564007"/>
            <a:ext cx="8454181" cy="446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9FDF9-C5CB-637C-C06A-ABC53CD1DBE7}"/>
              </a:ext>
            </a:extLst>
          </p:cNvPr>
          <p:cNvSpPr txBox="1"/>
          <p:nvPr/>
        </p:nvSpPr>
        <p:spPr>
          <a:xfrm>
            <a:off x="1143001" y="898864"/>
            <a:ext cx="77838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https://en.wikipedia.org/wiki/Hangman_(game)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ED19-02D3-93A0-C2AF-09C0CB23CA9C}"/>
              </a:ext>
            </a:extLst>
          </p:cNvPr>
          <p:cNvSpPr txBox="1"/>
          <p:nvPr/>
        </p:nvSpPr>
        <p:spPr>
          <a:xfrm>
            <a:off x="3246120" y="441959"/>
            <a:ext cx="7035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Play here : </a:t>
            </a:r>
            <a:r>
              <a:rPr lang="en-IN" sz="2400" dirty="0">
                <a:solidFill>
                  <a:srgbClr val="FF0000"/>
                </a:solidFill>
                <a:hlinkClick r:id="rId4"/>
              </a:rPr>
              <a:t>https://thewordsearch.com/hangman/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896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53D6-F3C3-748C-1915-9200E4FC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4" y="297848"/>
            <a:ext cx="7964011" cy="40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F4BA8-078F-7620-342C-936CE051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1780945"/>
            <a:ext cx="3057952" cy="3296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D0BD-714E-04BC-C69D-F919496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44" y="1384705"/>
            <a:ext cx="305795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7B65F-6E51-B262-69A0-B5A2F39D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11" y="0"/>
            <a:ext cx="94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CEF3-0E22-D594-DC3D-D434C321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3557"/>
            <a:ext cx="9905998" cy="643242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Break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DC169-0412-34C4-D652-B996147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261760"/>
            <a:ext cx="824980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479DF-086B-082E-A597-3A1F0FD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251713"/>
            <a:ext cx="8157394" cy="63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14D3A-C49A-EFA2-7975-79432E6B4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29" y="-1"/>
            <a:ext cx="7380514" cy="6844141"/>
          </a:xfrm>
        </p:spPr>
      </p:pic>
    </p:spTree>
    <p:extLst>
      <p:ext uri="{BB962C8B-B14F-4D97-AF65-F5344CB8AC3E}">
        <p14:creationId xmlns:p14="http://schemas.microsoft.com/office/powerpoint/2010/main" val="2405501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D21-B247-1D4E-AD29-5F7CD9B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575074" cy="1478570"/>
          </a:xfrm>
        </p:spPr>
        <p:txBody>
          <a:bodyPr/>
          <a:lstStyle/>
          <a:p>
            <a:pPr algn="ctr"/>
            <a:r>
              <a:rPr lang="en-IN" dirty="0"/>
              <a:t>Understand Flow chart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6855E-2B26-F43B-60EB-3F2D1043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55" y="0"/>
            <a:ext cx="413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6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7811-2EDA-0F22-A4DF-089C27A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E8BD-0895-9A59-902C-38754A48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list/for in/range topics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E582C-DA63-35B0-DFFF-70EE1AF3023A}"/>
              </a:ext>
            </a:extLst>
          </p:cNvPr>
          <p:cNvSpPr txBox="1"/>
          <p:nvPr/>
        </p:nvSpPr>
        <p:spPr>
          <a:xfrm>
            <a:off x="1141413" y="2351705"/>
            <a:ext cx="7834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https://developers.google.com/edu/python/lists#for-and-in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78891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0832-4861-5F5C-20BB-C655328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8342"/>
            <a:ext cx="9905998" cy="84523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(step by step)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D0104-8E4D-211B-4F12-59E2D9A8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571" y="2097088"/>
            <a:ext cx="7100188" cy="38838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063075-0F5B-27F3-F776-0A3DC7DC8DF3}"/>
              </a:ext>
            </a:extLst>
          </p:cNvPr>
          <p:cNvSpPr txBox="1">
            <a:spLocks/>
          </p:cNvSpPr>
          <p:nvPr/>
        </p:nvSpPr>
        <p:spPr>
          <a:xfrm>
            <a:off x="1143001" y="1418318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452860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FD6816-4E40-DF4D-1B14-48A43B538DCA}"/>
              </a:ext>
            </a:extLst>
          </p:cNvPr>
          <p:cNvSpPr txBox="1">
            <a:spLocks/>
          </p:cNvSpPr>
          <p:nvPr/>
        </p:nvSpPr>
        <p:spPr>
          <a:xfrm>
            <a:off x="1262744" y="460376"/>
            <a:ext cx="23730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Step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34D51-F4B9-B21A-36EE-E8DC241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33691"/>
            <a:ext cx="5050971" cy="1419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002A9-D12A-9C98-5FF2-F6D83C8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424340"/>
            <a:ext cx="8806543" cy="5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05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9FD9-8872-3FE9-0AB0-EDE6BB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if/else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D8C2-42DA-7DC5-FB03-C7BF78A7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16" y="1052866"/>
            <a:ext cx="5547739" cy="494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F17C-5A8F-4C8F-AAF0-D43897A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2" y="1937488"/>
            <a:ext cx="5547740" cy="18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9254-ABE7-F872-D730-C328B467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38CA-C066-3CB0-E2B2-5E7841C2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46" y="87085"/>
            <a:ext cx="6537405" cy="66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68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3D5-40DF-3279-A35F-2B563674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8" y="86371"/>
            <a:ext cx="9905998" cy="993260"/>
          </a:xfrm>
        </p:spPr>
        <p:txBody>
          <a:bodyPr/>
          <a:lstStyle/>
          <a:p>
            <a:r>
              <a:rPr lang="en-IN" dirty="0"/>
              <a:t>Hangman images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5A75-CBBC-1972-A328-8BEA06D9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4059"/>
            <a:ext cx="546811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67102-8E4B-E3C2-B6C4-B417E62F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920949"/>
            <a:ext cx="4972744" cy="2600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0546-99D2-D3A4-4903-CE3B71E0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0" y="4157523"/>
            <a:ext cx="5229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4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8909-E997-36B4-223C-7A02EF29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0"/>
          </a:xfrm>
        </p:spPr>
        <p:txBody>
          <a:bodyPr>
            <a:normAutofit fontScale="90000"/>
          </a:bodyPr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01173-8434-56BE-7664-DE615A7E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9" y="1378099"/>
            <a:ext cx="7735380" cy="4363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2ADAD-4200-9FDC-8A31-CFBB4C65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69" y="1185549"/>
            <a:ext cx="3674487" cy="448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1E64-9021-77DE-04E6-B952BA72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62" y="680710"/>
            <a:ext cx="410584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41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DE70-7B6B-D16C-BE98-70067A35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F1CF-CC80-A8AC-5D79-E684CC650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89656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https://www.askpython.com/python/python-import-statement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2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5A-32D1-7C2B-A2E6-E48E04F2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87" y="96003"/>
            <a:ext cx="9905998" cy="1275596"/>
          </a:xfrm>
        </p:spPr>
        <p:txBody>
          <a:bodyPr/>
          <a:lstStyle/>
          <a:p>
            <a:r>
              <a:rPr lang="en-IN" dirty="0"/>
              <a:t>Task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15A01-3D29-3970-3237-8D58BC76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685" y="423225"/>
            <a:ext cx="5894637" cy="4885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553E0-832A-C883-B204-072B97A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6" y="1239040"/>
            <a:ext cx="2421447" cy="527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8CEA7-140D-F546-E815-8611147B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93" y="3219514"/>
            <a:ext cx="5452022" cy="2734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57EAF-A692-18F1-D5BC-E7474CBD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14" y="1239040"/>
            <a:ext cx="3893643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6E0BE-5E2C-3884-F312-F467AB03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629" y="213049"/>
            <a:ext cx="5116285" cy="6431901"/>
          </a:xfrm>
        </p:spPr>
      </p:pic>
    </p:spTree>
    <p:extLst>
      <p:ext uri="{BB962C8B-B14F-4D97-AF65-F5344CB8AC3E}">
        <p14:creationId xmlns:p14="http://schemas.microsoft.com/office/powerpoint/2010/main" val="12825725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C142-A5DB-5A0D-54C2-01AE58A6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2462"/>
            <a:ext cx="9905998" cy="760112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CBD64-0653-CFC2-9F7E-4A41EC4E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78" y="701255"/>
            <a:ext cx="7516274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D5835-594F-52E1-744C-99DFA070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78" y="3509056"/>
            <a:ext cx="727811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3C6B-58C0-F2E4-38EF-A0C895910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78" y="5315537"/>
            <a:ext cx="784016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3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BAB99-C6C5-CFB6-A45D-21866539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5" y="63155"/>
            <a:ext cx="7183357" cy="1722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C438A-F182-C857-1373-7B747580B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25" y="1840213"/>
            <a:ext cx="6753046" cy="495463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EE4C9F-B634-1617-58AE-D3DCAD32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484" y="4869341"/>
            <a:ext cx="5376861" cy="406803"/>
          </a:xfrm>
        </p:spPr>
      </p:pic>
    </p:spTree>
    <p:extLst>
      <p:ext uri="{BB962C8B-B14F-4D97-AF65-F5344CB8AC3E}">
        <p14:creationId xmlns:p14="http://schemas.microsoft.com/office/powerpoint/2010/main" val="3370263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E04-4D3A-D1DD-38D2-B452CEEA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Final solution (check this link)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FCD4-7DE4-3E72-0EF0-5CF24E804A03}"/>
              </a:ext>
            </a:extLst>
          </p:cNvPr>
          <p:cNvSpPr txBox="1"/>
          <p:nvPr/>
        </p:nvSpPr>
        <p:spPr>
          <a:xfrm>
            <a:off x="1141413" y="2351782"/>
            <a:ext cx="89779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linkClick r:id="rId2"/>
              </a:rPr>
              <a:t>https://repl.it/@appbrewery/Day-7-Hangman-Final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609084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DE9D-9AF4-7C75-1CF5-25326402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5" y="1118717"/>
            <a:ext cx="11083269" cy="4620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33667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811DA-BBE2-6695-5553-88D37B61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190577"/>
            <a:ext cx="973590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A0C3-5C7D-E2AD-11FB-69FB540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220222"/>
            <a:ext cx="7971126" cy="641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45221-A2BB-DFCE-2C8E-1EC82460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688505"/>
            <a:ext cx="3227950" cy="1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7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B48-2DA9-4397-FCBD-E90983FE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BF7A-F9D0-EFAC-9571-8AAE3A6F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0BB8E-31EC-D87A-A8FB-04FE26D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80" y="0"/>
            <a:ext cx="799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1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31B-01BA-4403-8705-D7A8E402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59622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90DD8-59BF-2669-4BD4-C2A13FCE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" y="691508"/>
            <a:ext cx="7678447" cy="49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12AA9-7126-DA7E-7122-263F099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10" y="2318657"/>
            <a:ext cx="4675090" cy="308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2E8DE-27AF-E65B-7CB0-0CD6987C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2" y="5954302"/>
            <a:ext cx="8954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9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FCE1-B2B0-6F78-EC3A-C722D0BD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Task 2 -----	 &gt; Prime number checker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8F6-AD17-CBFD-1CA1-F8BA9277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Prime numbers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are natural numbers that are divisible by only 1 and the number itself. In other words, prime numbers are positive integers greater than 1 with exactly two factors, 1 and the number itself.</a:t>
            </a:r>
            <a:r>
              <a:rPr lang="en-US" b="1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Poppins" panose="00000500000000000000" pitchFamily="2" charset="0"/>
              </a:rPr>
              <a:t>Some of the prime numbers include 2, 3, 5, 7, 11, 13, etc.</a:t>
            </a:r>
          </a:p>
          <a:p>
            <a:r>
              <a:rPr lang="en-US" b="0" i="1" dirty="0">
                <a:effectLst/>
                <a:latin typeface="Poppins" panose="00000500000000000000" pitchFamily="2" charset="0"/>
              </a:rPr>
              <a:t>rime numbers are the natural numbers greater than 1 with exactly two factors, i.e. 1 and the number itself.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642CC-B265-74A3-7F0F-9CBA2E7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27" y="5688412"/>
            <a:ext cx="6487430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16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EA535-28FF-15B8-3C88-038152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2" y="119360"/>
            <a:ext cx="6798698" cy="457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DB86-BBE1-00E1-D694-61725B69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57" y="4749359"/>
            <a:ext cx="6988627" cy="1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7AEA2-4A13-69F5-9C04-6320C3315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85257" y="1138917"/>
            <a:ext cx="9159875" cy="5153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45AEC-8A91-F10E-5283-337BA7B4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6058"/>
            <a:ext cx="3354387" cy="326572"/>
          </a:xfrm>
        </p:spPr>
        <p:txBody>
          <a:bodyPr>
            <a:normAutofit fontScale="90000"/>
          </a:bodyPr>
          <a:lstStyle/>
          <a:p>
            <a:r>
              <a:rPr lang="en-IN" dirty="0"/>
              <a:t>Git Commands</a:t>
            </a:r>
          </a:p>
        </p:txBody>
      </p:sp>
    </p:spTree>
    <p:extLst>
      <p:ext uri="{BB962C8B-B14F-4D97-AF65-F5344CB8AC3E}">
        <p14:creationId xmlns:p14="http://schemas.microsoft.com/office/powerpoint/2010/main" val="2997316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E8F8-5EBF-B41B-2330-AC77F32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8DAC-1989-2589-A092-CB9D9688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30" y="2512311"/>
            <a:ext cx="632548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94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8B50-6DB9-0489-5D00-B4FEC1F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8C129-14C6-7EA9-E33A-3450E0A6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7" y="0"/>
            <a:ext cx="5733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7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5BA1-D314-B9D2-EC2D-673F958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7206"/>
            <a:ext cx="11204923" cy="47035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918761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9C63-41FB-57F9-FBA0-6C794E01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8791-AAB5-E60E-B8A9-8A73FF25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AE7A0-7F97-A41B-94F9-62C8E1DC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28259"/>
            <a:ext cx="106123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75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BFE040-9841-C87A-A476-9D56E285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82" y="809728"/>
            <a:ext cx="5907355" cy="4672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3046C-1DB6-39A5-2BD0-A492ADE4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4" y="104782"/>
            <a:ext cx="7336971" cy="603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F81-314C-ED19-4A8D-6AF4AB19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84" y="952154"/>
            <a:ext cx="3572374" cy="2476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9A68A-547F-9ABC-62EF-1A4C54360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574" y="3951514"/>
            <a:ext cx="7828343" cy="23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9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F3CB-F7CE-B114-6AFE-35A94BD5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2771"/>
            <a:ext cx="9905998" cy="43473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9E92-6D6A-D43A-7C86-8E29D053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98" y="2260373"/>
            <a:ext cx="9905999" cy="3541714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B4F9E-DA57-1E96-0AD3-BE3B084E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52" y="837510"/>
            <a:ext cx="8545118" cy="49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A8AC9-8FE1-B3A2-1E81-35BFEA8E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95" y="5791201"/>
            <a:ext cx="7935432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EA151-4E80-A773-E771-816A0497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06" y="119992"/>
            <a:ext cx="7878274" cy="618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ED40D-7CAE-C61B-D17F-6639D68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6" y="6461744"/>
            <a:ext cx="300079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E0586-4E1C-F502-EB79-99EEBF25B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33" y="2161998"/>
            <a:ext cx="507753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06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E9F5-97C1-54CD-C104-A4B1016B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List and dictionaries inside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1987-A6D2-C292-9A75-A340751F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40" y="2676647"/>
            <a:ext cx="2791431" cy="1504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5FDD-72B2-FAA6-BAAB-BB2497DF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1" y="2097088"/>
            <a:ext cx="4037129" cy="42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09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E851B-752F-E5E6-C1B6-34DDC039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562143"/>
            <a:ext cx="12192000" cy="211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6E3DB-AA61-1C2E-D00A-19CF969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943916"/>
            <a:ext cx="6042914" cy="36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C65-D326-2200-9B7F-51688F1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/>
              <a:t>Ai tools</a:t>
            </a:r>
          </a:p>
        </p:txBody>
      </p:sp>
    </p:spTree>
    <p:extLst>
      <p:ext uri="{BB962C8B-B14F-4D97-AF65-F5344CB8AC3E}">
        <p14:creationId xmlns:p14="http://schemas.microsoft.com/office/powerpoint/2010/main" val="1087036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BA459-C881-0B1F-BFAC-F4519E03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2" y="1465717"/>
            <a:ext cx="6179568" cy="52681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19AF4-2658-4284-E579-91B63AF1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279120"/>
            <a:ext cx="10341428" cy="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6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846D-ADE3-EB51-71F1-4B389D13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99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6723-DF5B-3F96-C75B-BEF83C11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2291-E676-1703-C46C-FD1CB0D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9" y="1066799"/>
            <a:ext cx="11029872" cy="57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73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F789-1FDF-93C9-5146-EF527CB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12030"/>
            <a:ext cx="9905998" cy="81799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D917E-07F2-7325-6CD4-C367E8D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56" y="587828"/>
            <a:ext cx="8051054" cy="5263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79DE-26DE-D2FE-DEB7-9849B5F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6" y="6112496"/>
            <a:ext cx="5649113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56BD8-58E7-798F-1237-24410F0B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96" y="108039"/>
            <a:ext cx="2735116" cy="2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8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F4520-B576-2815-0892-6E6C08C8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42" y="0"/>
            <a:ext cx="7024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26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8F98-D212-DA47-5F80-5E7CB456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0168"/>
          </a:xfrm>
        </p:spPr>
        <p:txBody>
          <a:bodyPr/>
          <a:lstStyle/>
          <a:p>
            <a:r>
              <a:rPr lang="en-IN" dirty="0"/>
              <a:t>Flow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6B27-5DAC-6B67-C895-CD4BCE31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997"/>
            <a:ext cx="12192000" cy="378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1D600-9F39-C2CC-CE13-71566D2D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16" y="880962"/>
            <a:ext cx="3410426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04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1542-9679-9393-C618-080A88B0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6368"/>
          </a:xfrm>
        </p:spPr>
        <p:txBody>
          <a:bodyPr/>
          <a:lstStyle/>
          <a:p>
            <a:r>
              <a:rPr lang="en-IN" dirty="0"/>
              <a:t>Flow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5ED7A-4F23-9827-D221-1AE04415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534886"/>
            <a:ext cx="104599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58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540F-5E64-8882-4B49-0C308219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DF1628-9656-CC55-9CC1-FCAF9F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7A507-B3A0-A637-EE88-E477B709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2048108"/>
            <a:ext cx="12192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2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9450C-0AA0-FAB8-C4E9-AF1759D1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1" y="1320066"/>
            <a:ext cx="11013318" cy="4217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34187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CE432-E4CA-6EF5-11CD-70C346E4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9" y="1237247"/>
            <a:ext cx="10928942" cy="43835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410677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1AD-720B-657F-6CA7-3CAB8B9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0433"/>
            <a:ext cx="9905998" cy="147857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75000"/>
                  </a:schemeClr>
                </a:solidFill>
              </a:rPr>
              <a:t>Day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2E51B-6F0F-7D2C-2BE7-13E3950B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A816F-72AC-1DAA-823F-83080A7F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8"/>
            <a:ext cx="12192000" cy="4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8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344F-2DCC-29B9-B291-20868603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02" y="2249488"/>
            <a:ext cx="62094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47F20-0BDE-6F3D-84C1-7381F90B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9" y="927761"/>
            <a:ext cx="11549962" cy="5002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29021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7500E-5290-5FE1-B08B-D86B919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1244771"/>
            <a:ext cx="10485713" cy="43684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9392-6D0B-A1D1-D00C-219E67D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78" y="5944687"/>
            <a:ext cx="4236092" cy="3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0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B8E-7C13-04CB-1BED-13C0966F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480456"/>
            <a:ext cx="10699466" cy="409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4629A-7D8D-A726-3BA8-C982EB95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78" y="407794"/>
            <a:ext cx="4264614" cy="3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22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8EEE9-7656-EBDB-C314-AB337E5A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1273629"/>
            <a:ext cx="10689213" cy="4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69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8DFE5-5857-B528-02C2-C1B66DB0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06" y="1153886"/>
            <a:ext cx="10335587" cy="51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4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92867-16D1-D221-3365-174531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471074"/>
            <a:ext cx="795448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76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6635A-6CED-109D-4C47-99E34D62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9" y="1415143"/>
            <a:ext cx="10611861" cy="4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87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DA57-C2B0-0B05-551B-C845A9DC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Beginner’s level 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dirty="0">
                <a:solidFill>
                  <a:schemeClr val="accent1"/>
                </a:solidFill>
              </a:rPr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17931493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89D-5445-92D3-D937-C5E6D12F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F536E5-AB98-9035-5563-1E6CD132EB26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11501272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BBDF4-73C5-48A0-EEE1-823CE7A2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CCF0E-CF49-C6AA-DAB1-9D167B34AE41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64153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CA2D5-43E5-CD75-BCEB-18A9F6AF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24" y="1019403"/>
            <a:ext cx="9037952" cy="4619398"/>
          </a:xfrm>
        </p:spPr>
      </p:pic>
    </p:spTree>
    <p:extLst>
      <p:ext uri="{BB962C8B-B14F-4D97-AF65-F5344CB8AC3E}">
        <p14:creationId xmlns:p14="http://schemas.microsoft.com/office/powerpoint/2010/main" val="40918313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DF33-6954-98C6-1393-BBBCB7CC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6436745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8D4-B0B5-EB35-F7F5-209F8B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B0217-8D3D-9755-B57E-1B1D3C241112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Web development + intermediate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746509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34F35-766C-8E1E-1CFA-3921EB7D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EC9D96-B7B0-3188-C78C-4737E56DBB9F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Advanced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42508255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D57D-79B5-B45D-4B12-7E5E4790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A05B9-030A-B3ED-59B4-3BB68E523568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Final </a:t>
            </a:r>
            <a:r>
              <a:rPr lang="en-IN">
                <a:solidFill>
                  <a:srgbClr val="FF0000"/>
                </a:solidFill>
              </a:rPr>
              <a:t>level Projects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307094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CB289-8C60-4E2F-0C23-19EE383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774" y="3429711"/>
            <a:ext cx="9869277" cy="1181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92092-32D4-1AE7-AEE9-05C10D9B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852657"/>
            <a:ext cx="11650701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2755C-6D98-064B-C58D-4236F248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2647841"/>
            <a:ext cx="9564435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BED64-5434-1710-5CA7-F94C77D9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876473"/>
            <a:ext cx="11698333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51A8B-4547-39C0-4390-F3716F097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" y="2766920"/>
            <a:ext cx="12155596" cy="1324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64C03-9B07-2A1F-A02F-2CFA664F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88" y="3024131"/>
            <a:ext cx="8764223" cy="80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E811C-8A41-49EC-C9F6-BC1F7D9A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39" y="2819315"/>
            <a:ext cx="10717121" cy="121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71AB35-E7F8-D27D-9B87-C9BD1ADC8C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" y="2733578"/>
            <a:ext cx="10926700" cy="1390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4E7C2F-854B-1E2C-1CC5-19AFAD035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44" y="2571630"/>
            <a:ext cx="1100291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FE81B-72EA-DD41-D61D-736C7C0A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257" y="385526"/>
            <a:ext cx="3958585" cy="6086947"/>
          </a:xfrm>
        </p:spPr>
      </p:pic>
    </p:spTree>
    <p:extLst>
      <p:ext uri="{BB962C8B-B14F-4D97-AF65-F5344CB8AC3E}">
        <p14:creationId xmlns:p14="http://schemas.microsoft.com/office/powerpoint/2010/main" val="27930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EFD4-E568-67DC-FA55-ADAE591D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477B-2D5E-C98A-E80F-9B8431F9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Fake Emails</a:t>
            </a:r>
          </a:p>
          <a:p>
            <a:r>
              <a:rPr lang="en-IN" dirty="0"/>
              <a:t>VPN security</a:t>
            </a:r>
          </a:p>
          <a:p>
            <a:r>
              <a:rPr lang="en-IN" dirty="0"/>
              <a:t>Sharing Screens</a:t>
            </a:r>
          </a:p>
          <a:p>
            <a:r>
              <a:rPr lang="en-IN" dirty="0"/>
              <a:t>Storing Data --  like Clouds</a:t>
            </a:r>
          </a:p>
          <a:p>
            <a:r>
              <a:rPr lang="en-IN" dirty="0"/>
              <a:t>Searching Anyonmsoly – Tor Browser</a:t>
            </a:r>
          </a:p>
          <a:p>
            <a:r>
              <a:rPr lang="en-IN" dirty="0"/>
              <a:t>Latest Updates related to AI and Stock or Financial related info etc. ( YT / Google)</a:t>
            </a:r>
          </a:p>
          <a:p>
            <a:r>
              <a:rPr lang="en-IN" dirty="0"/>
              <a:t>Starting Your Business / YT Channel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04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2E1D-3F8D-294C-E254-00001DB6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93272"/>
            <a:ext cx="5237616" cy="567145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basic sys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Python + DBMS</a:t>
            </a:r>
            <a:br>
              <a:rPr lang="en-IN" dirty="0"/>
            </a:br>
            <a:r>
              <a:rPr lang="en-IN" dirty="0"/>
              <a:t>machine learning</a:t>
            </a:r>
            <a:br>
              <a:rPr lang="en-IN" dirty="0"/>
            </a:br>
            <a:r>
              <a:rPr lang="en-IN" dirty="0"/>
              <a:t>data science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web development</a:t>
            </a:r>
            <a:br>
              <a:rPr lang="en-IN" dirty="0"/>
            </a:br>
            <a:r>
              <a:rPr lang="en-IN" dirty="0">
                <a:solidFill>
                  <a:srgbClr val="FFFF00"/>
                </a:solidFill>
              </a:rPr>
              <a:t>video editing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ai expert tools</a:t>
            </a:r>
            <a:br>
              <a:rPr lang="en-IN" dirty="0">
                <a:solidFill>
                  <a:srgbClr val="FFFF00"/>
                </a:solidFill>
              </a:rPr>
            </a:br>
            <a:r>
              <a:rPr lang="en-IN" dirty="0">
                <a:solidFill>
                  <a:srgbClr val="FFFF00"/>
                </a:solidFill>
              </a:rPr>
              <a:t>network access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73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3C4DF-1FFD-6435-6A82-F94D3D09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2" y="1828435"/>
            <a:ext cx="3619430" cy="1600565"/>
          </a:xfrm>
        </p:spPr>
      </p:pic>
      <p:pic>
        <p:nvPicPr>
          <p:cNvPr id="1064" name="Picture 40" descr="Tor Browser Review | PCMag">
            <a:extLst>
              <a:ext uri="{FF2B5EF4-FFF2-40B4-BE49-F238E27FC236}">
                <a16:creationId xmlns:a16="http://schemas.microsoft.com/office/drawing/2014/main" id="{1023760A-BDF2-1A52-137E-DDB50498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97" y="3683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op 10 Largest AI Websites in the world ...">
            <a:extLst>
              <a:ext uri="{FF2B5EF4-FFF2-40B4-BE49-F238E27FC236}">
                <a16:creationId xmlns:a16="http://schemas.microsoft.com/office/drawing/2014/main" id="{B3844BD7-299E-D445-DAF4-A7A5346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4" y="41097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10 Best AI Tools for Data Extraction ...">
            <a:extLst>
              <a:ext uri="{FF2B5EF4-FFF2-40B4-BE49-F238E27FC236}">
                <a16:creationId xmlns:a16="http://schemas.microsoft.com/office/drawing/2014/main" id="{AFFFF986-1C9D-39E7-D79C-86AD540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4" y="328612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3D9C5E-44D7-8406-9F2F-029CEE5E0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42" y="355372"/>
            <a:ext cx="3606985" cy="4445228"/>
          </a:xfrm>
          <a:prstGeom prst="rect">
            <a:avLst/>
          </a:prstGeom>
        </p:spPr>
      </p:pic>
      <p:pic>
        <p:nvPicPr>
          <p:cNvPr id="1070" name="Picture 46" descr="How to Choose a VPN Provider: 7 Tips to ...">
            <a:extLst>
              <a:ext uri="{FF2B5EF4-FFF2-40B4-BE49-F238E27FC236}">
                <a16:creationId xmlns:a16="http://schemas.microsoft.com/office/drawing/2014/main" id="{1BAA235A-1AEF-7BA9-CE1F-47113007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68" y="173998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Suno? The AI music app explained">
            <a:extLst>
              <a:ext uri="{FF2B5EF4-FFF2-40B4-BE49-F238E27FC236}">
                <a16:creationId xmlns:a16="http://schemas.microsoft.com/office/drawing/2014/main" id="{A63E55BC-D544-FDF5-2A58-83E77A5D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61" y="4376609"/>
            <a:ext cx="820833" cy="4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8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5A1D-8BB2-52FB-754D-2750DA23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289-9AE6-086A-0508-E07EDDD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If you feel like practicing your Python skills, check out these websites: </a:t>
            </a:r>
            <a:r>
              <a:rPr lang="en-US" b="0" i="0" dirty="0">
                <a:effectLst/>
                <a:latin typeface="inherit"/>
                <a:hlinkClick r:id="rId2" tooltip="https://codewars.com/"/>
              </a:rPr>
              <a:t>https://codewars.com/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3" tooltip="https://exercism.org/"/>
              </a:rPr>
              <a:t>https://exercism.org/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4" tooltip="https://leetcode.com/"/>
              </a:rPr>
              <a:t>https://leetcode.com/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5" tooltip="https://hackerrank.com/"/>
              </a:rPr>
              <a:t>https://hackerrank.com/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6" tooltip="https://py.checkio.org/"/>
              </a:rPr>
              <a:t>https://py.checkio.org/</a:t>
            </a:r>
            <a:endParaRPr lang="en-US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herit"/>
                <a:hlinkClick r:id="rId7" tooltip="https://www.codingame.com/"/>
              </a:rPr>
              <a:t>https://www.codingame.com/</a:t>
            </a:r>
            <a:endParaRPr lang="en-US" b="0" i="0" dirty="0">
              <a:effectLst/>
              <a:latin typeface="inherit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1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5B17-B612-66C9-BC63-630B72C8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217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8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86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E413-136F-8817-2890-452F4BAA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7613-AE9D-4DF3-BF5A-387D7291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 – </a:t>
            </a:r>
            <a:r>
              <a:rPr lang="en-US" dirty="0" err="1"/>
              <a:t>chatgpt</a:t>
            </a:r>
            <a:r>
              <a:rPr lang="en-US" dirty="0"/>
              <a:t> ( ask anything you want)</a:t>
            </a:r>
          </a:p>
          <a:p>
            <a:r>
              <a:rPr lang="en-US" dirty="0"/>
              <a:t>Day 2 – suno.ai ( for music)</a:t>
            </a:r>
          </a:p>
          <a:p>
            <a:r>
              <a:rPr lang="en-US" dirty="0"/>
              <a:t>Day 3 --  lenoardo.ai ( for Image generating)</a:t>
            </a:r>
          </a:p>
          <a:p>
            <a:r>
              <a:rPr lang="en-US" dirty="0"/>
              <a:t>Day 4 – </a:t>
            </a:r>
            <a:r>
              <a:rPr lang="en-US" dirty="0" err="1"/>
              <a:t>gamma.app</a:t>
            </a:r>
            <a:r>
              <a:rPr lang="en-US" dirty="0"/>
              <a:t> ( for ppt presentations using AI)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9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B4E0-98C0-B6F3-75C1-8968941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&amp; privacy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A022-60CD-A883-BCB5-6498C6E7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Temporay</a:t>
            </a:r>
            <a:r>
              <a:rPr lang="en-IN" dirty="0"/>
              <a:t> Emails --- </a:t>
            </a:r>
            <a:r>
              <a:rPr lang="en-IN" dirty="0">
                <a:hlinkClick r:id="rId2"/>
              </a:rPr>
              <a:t>https://temp-mail.org/en/</a:t>
            </a:r>
            <a:endParaRPr lang="en-IN" dirty="0"/>
          </a:p>
          <a:p>
            <a:r>
              <a:rPr lang="en-IN" dirty="0"/>
              <a:t>Check your email is </a:t>
            </a:r>
            <a:r>
              <a:rPr lang="en-IN" dirty="0">
                <a:solidFill>
                  <a:srgbClr val="FF0000"/>
                </a:solidFill>
              </a:rPr>
              <a:t>secure</a:t>
            </a:r>
            <a:r>
              <a:rPr lang="en-IN" dirty="0"/>
              <a:t> ---- </a:t>
            </a:r>
            <a:r>
              <a:rPr lang="en-IN" dirty="0">
                <a:hlinkClick r:id="rId3"/>
              </a:rPr>
              <a:t>https://haveibeenpwned.com/</a:t>
            </a:r>
            <a:endParaRPr lang="en-IN" dirty="0"/>
          </a:p>
          <a:p>
            <a:r>
              <a:rPr lang="en-IN" dirty="0"/>
              <a:t> typing test ---- </a:t>
            </a:r>
            <a:r>
              <a:rPr lang="en-IN" dirty="0">
                <a:hlinkClick r:id="rId4"/>
              </a:rPr>
              <a:t>https://keybr.com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36261-4AB7-32EB-0ED2-E500E7F6852C}"/>
              </a:ext>
            </a:extLst>
          </p:cNvPr>
          <p:cNvSpPr txBox="1">
            <a:spLocks/>
          </p:cNvSpPr>
          <p:nvPr/>
        </p:nvSpPr>
        <p:spPr>
          <a:xfrm>
            <a:off x="1143001" y="26897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Beginner’s level 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Starts from here</a:t>
            </a:r>
          </a:p>
        </p:txBody>
      </p:sp>
    </p:spTree>
    <p:extLst>
      <p:ext uri="{BB962C8B-B14F-4D97-AF65-F5344CB8AC3E}">
        <p14:creationId xmlns:p14="http://schemas.microsoft.com/office/powerpoint/2010/main" val="245973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A36349-BF04-F0DB-C8E8-E37045A6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047647"/>
            <a:ext cx="8788852" cy="4000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5148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1D9-81D0-3FE6-FADE-96F1CB20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1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207CD-86DB-30C2-3259-FC60FD8B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677" y="2130172"/>
            <a:ext cx="6671469" cy="2597655"/>
          </a:xfrm>
        </p:spPr>
      </p:pic>
    </p:spTree>
    <p:extLst>
      <p:ext uri="{BB962C8B-B14F-4D97-AF65-F5344CB8AC3E}">
        <p14:creationId xmlns:p14="http://schemas.microsoft.com/office/powerpoint/2010/main" val="32730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A28BB-672C-9621-B250-55CC80C3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1368319"/>
            <a:ext cx="9817605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5724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7B1-ACBC-50C2-B919-E84CED4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29298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ED20B-071D-FCAC-A9FC-6A01D2E36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00" y="4715625"/>
            <a:ext cx="6948092" cy="133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B102A-5C71-4C46-B8B8-541D363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880370"/>
            <a:ext cx="4513604" cy="192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C0DFA-9CA8-8A33-A731-331C381D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637" y="1335365"/>
            <a:ext cx="5540330" cy="5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DC25E-66B4-CEDA-FA5F-31E331BF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257" y="141514"/>
            <a:ext cx="6574972" cy="6574972"/>
          </a:xfrm>
        </p:spPr>
      </p:pic>
    </p:spTree>
    <p:extLst>
      <p:ext uri="{BB962C8B-B14F-4D97-AF65-F5344CB8AC3E}">
        <p14:creationId xmlns:p14="http://schemas.microsoft.com/office/powerpoint/2010/main" val="278942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6B3D-C2CC-7043-FB54-FFA461B0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BE6B2-4086-2E6B-0989-AB5D0692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1" y="3429000"/>
            <a:ext cx="10422026" cy="83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41AD-AA91-B88E-4A9C-353CCB19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1" y="2590800"/>
            <a:ext cx="9600630" cy="532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B06F3-3190-BE84-733D-68BCC790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1" y="4455210"/>
            <a:ext cx="9518408" cy="8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B079-B8F6-A370-8563-CC45F8BD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2 Project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4B015-2A9B-04F5-B439-3CE12CDC4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39" y="2574717"/>
            <a:ext cx="10726166" cy="2271832"/>
          </a:xfrm>
        </p:spPr>
      </p:pic>
    </p:spTree>
    <p:extLst>
      <p:ext uri="{BB962C8B-B14F-4D97-AF65-F5344CB8AC3E}">
        <p14:creationId xmlns:p14="http://schemas.microsoft.com/office/powerpoint/2010/main" val="100475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0665-AE2C-B21B-BA1B-02B53FF1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836"/>
            <a:ext cx="9905998" cy="147857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BF2EC-A3E4-AFA8-6413-67F9AB3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8" y="1969764"/>
            <a:ext cx="9723807" cy="41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995-F99C-1979-4BEF-641887D4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Another way solution </a:t>
            </a:r>
            <a:r>
              <a:rPr lang="en-IN">
                <a:solidFill>
                  <a:srgbClr val="FF0000"/>
                </a:solidFill>
              </a:rPr>
              <a:t>-  project 2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809B28-C397-14B3-ABCA-E487160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859" y="5334320"/>
            <a:ext cx="5429529" cy="7683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FF21F-ABE8-81DE-046E-026837CC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2" y="1899984"/>
            <a:ext cx="10000332" cy="30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9C8E4-6801-DDCD-5267-238A8D8D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25" y="1581055"/>
            <a:ext cx="9722350" cy="3695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4811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B5F89-93B9-12CC-9E67-C485110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37286"/>
            <a:ext cx="5983722" cy="3398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4FE6-23F4-EAAA-0022-4022CD27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8" y="2596612"/>
            <a:ext cx="4152535" cy="2726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58149-504A-999A-54B5-714B0C46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62" y="682249"/>
            <a:ext cx="3718675" cy="14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7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858-516F-B6DC-F6CE-76E95B3C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B4FD-744F-DF06-7105-ADE5D7EB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7" y="2325099"/>
            <a:ext cx="4885483" cy="1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A17C6-737B-7151-8DF6-BEB07EB0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2" y="704710"/>
            <a:ext cx="7487035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8B29A-521B-820F-0D8D-64965FA1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97404"/>
            <a:ext cx="9665197" cy="92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7C8A2-D296-12D1-844F-D2CACAA2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95" y="2461575"/>
            <a:ext cx="7384348" cy="138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600B-2AC9-FC79-87F0-CB8B1A14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465" y="4174848"/>
            <a:ext cx="5546807" cy="18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5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692-DCE6-7E15-3298-43B06097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26" y="83401"/>
            <a:ext cx="9905998" cy="928970"/>
          </a:xfrm>
        </p:spPr>
        <p:txBody>
          <a:bodyPr/>
          <a:lstStyle/>
          <a:p>
            <a:r>
              <a:rPr lang="en-IN" dirty="0"/>
              <a:t>Nested if-else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0E23-97D3-E05E-4DE2-1B9EF8A5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26" y="1012371"/>
            <a:ext cx="2542345" cy="1364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0BE4F-16DA-78B7-CB4A-B71CF473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26" y="2496738"/>
            <a:ext cx="4445228" cy="3721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686A9-A8DA-43B4-24C2-DE7565EF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49" y="1491127"/>
            <a:ext cx="5678051" cy="4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9618CD-788F-1213-11B1-49E55AC7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11" y="92111"/>
            <a:ext cx="6400801" cy="6673777"/>
          </a:xfrm>
        </p:spPr>
      </p:pic>
    </p:spTree>
    <p:extLst>
      <p:ext uri="{BB962C8B-B14F-4D97-AF65-F5344CB8AC3E}">
        <p14:creationId xmlns:p14="http://schemas.microsoft.com/office/powerpoint/2010/main" val="106923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C3B-91D6-E8A1-DB0F-81D6224D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81061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ED47F-B0DA-7E31-E86A-06C1224C8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2244"/>
            <a:ext cx="7441373" cy="3602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3FEA1-9DEB-1EC2-96AA-B8BFD3B0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458" y="2277459"/>
            <a:ext cx="3302170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67346-94ED-8464-7B47-27DC86B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4" y="2465389"/>
            <a:ext cx="4254719" cy="438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A22F5-BB1A-6207-7E68-AE74B6BF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02" y="62481"/>
            <a:ext cx="3302170" cy="2292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32EB5-6256-55F0-B21B-14CF14DE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29" y="1266714"/>
            <a:ext cx="5683542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3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E031-81BE-2A57-FE71-D8BE3D3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6F1F-9731-3370-FC99-617A3E4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50" y="1684015"/>
            <a:ext cx="8704993" cy="38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77E0-D4B1-0ECE-6B9A-B0F86714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96788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Multiple if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BCA8-28D7-6FCA-8F5D-ED5A5C65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9" y="1646194"/>
            <a:ext cx="9815001" cy="4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E3DF8-5A2B-89D9-DF86-B4EBF2B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" y="1164771"/>
            <a:ext cx="5354122" cy="412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48C7D6-5BAE-000D-86AA-60A4FC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1314"/>
            <a:ext cx="9905998" cy="6848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 (Ticket pricing)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AD65-7E3C-39C9-0027-57B50355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28" y="0"/>
            <a:ext cx="620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9B64-B41C-D723-380A-526EB7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27" y="248423"/>
            <a:ext cx="9905998" cy="7773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/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5FFE-E417-304E-1A21-D2EAA65E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906079"/>
            <a:ext cx="8292138" cy="572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8F85-FDDA-F511-6BB9-02A2E88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3" y="5072391"/>
            <a:ext cx="9278645" cy="1671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F38B6-0DF3-9ACD-91F2-FEAD84ED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080" y="1210878"/>
            <a:ext cx="5123074" cy="22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A39-9A71-C322-2911-533D266A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84" y="458986"/>
            <a:ext cx="9905998" cy="11962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1050BB-AC9F-5573-003E-06967B71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790" y="1752498"/>
            <a:ext cx="5769429" cy="5055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82FA-69FA-3958-407A-5E6961C5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467" y="648393"/>
            <a:ext cx="6102076" cy="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A537-2576-4C2E-BACC-D3C8375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2D065-5428-2522-8C8E-7D1322F9C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515" y="2008157"/>
            <a:ext cx="7785916" cy="33729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8989-F186-4D33-BA04-AB8D407D7318}"/>
              </a:ext>
            </a:extLst>
          </p:cNvPr>
          <p:cNvSpPr txBox="1"/>
          <p:nvPr/>
        </p:nvSpPr>
        <p:spPr>
          <a:xfrm>
            <a:off x="3649436" y="1134143"/>
            <a:ext cx="4482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(observe the seps flow using –  </a:t>
            </a:r>
            <a:r>
              <a:rPr lang="en-IN" sz="2000" dirty="0" err="1">
                <a:solidFill>
                  <a:srgbClr val="FF0000"/>
                </a:solidFill>
              </a:rPr>
              <a:t>thonny</a:t>
            </a:r>
            <a:r>
              <a:rPr lang="en-IN" sz="2000" dirty="0">
                <a:solidFill>
                  <a:srgbClr val="FF0000"/>
                </a:solidFill>
              </a:rPr>
              <a:t> site)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82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A29A-72AA-6129-1F9A-F76A2C4E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53" y="91030"/>
            <a:ext cx="9905998" cy="888774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Difficult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656C3-92F8-8D4F-3215-8DDF17BA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18" y="315863"/>
            <a:ext cx="5142781" cy="567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0B7AD-83E0-B339-F862-9C0AD281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53" y="979804"/>
            <a:ext cx="6016311" cy="5489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1410-1C55-368F-C13B-4F147CD8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05" y="932993"/>
            <a:ext cx="4026107" cy="4153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656E-EA4D-8A91-C95E-734018234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9" y="5137399"/>
            <a:ext cx="4026107" cy="1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5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BE997B-B982-1A86-C9AD-C60B6BB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346281"/>
            <a:ext cx="6352116" cy="4796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F048F-07D0-EFCC-3700-75885CD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72" y="1578429"/>
            <a:ext cx="4308495" cy="32402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8E8E332-F309-2F0A-C027-3A92E13B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4" y="564090"/>
            <a:ext cx="2429101" cy="58979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9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995-A6B8-5B93-3233-3EF2271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1B600-97E9-F9D7-6C4C-3453CB74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0" y="195944"/>
            <a:ext cx="11865429" cy="6281057"/>
          </a:xfrm>
        </p:spPr>
      </p:pic>
    </p:spTree>
    <p:extLst>
      <p:ext uri="{BB962C8B-B14F-4D97-AF65-F5344CB8AC3E}">
        <p14:creationId xmlns:p14="http://schemas.microsoft.com/office/powerpoint/2010/main" val="334887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C2C36-11D3-62EF-9E92-147B278F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9" y="63403"/>
            <a:ext cx="10232261" cy="927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9B9B-D315-7A18-9F81-5B299851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958" y="1006130"/>
            <a:ext cx="5329185" cy="57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539-0525-824D-671E-2368172E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93975"/>
            <a:ext cx="990599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2E10E-0F35-5AFB-BBE6-591C6D11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3" y="1478157"/>
            <a:ext cx="3365634" cy="38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F20E28-E3E8-9BD1-E0AB-E0B8CD5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33" y="5446196"/>
            <a:ext cx="3615310" cy="9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2FC9-EE18-6E05-7D23-C350208D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7A0E-1386-0A81-E856-549E2DFD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7444"/>
            <a:ext cx="6957558" cy="1848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A3F1F-E410-6D8A-8B47-BF763997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4987"/>
            <a:ext cx="4153384" cy="3080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5012-502E-96E5-0FF1-C2E786EB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18" y="3247851"/>
            <a:ext cx="263879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BB4E-A310-CB48-1454-84B5A0B7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55" y="422574"/>
            <a:ext cx="1514701" cy="64422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D19FD9-09E1-91EB-B304-55B02D76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03" y="3982230"/>
            <a:ext cx="9180343" cy="80748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5F62E-C806-770F-6F66-02750F28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03" y="1207469"/>
            <a:ext cx="5306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3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DBB4E-4861-4A71-5173-7E43D715A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893" y="1658144"/>
            <a:ext cx="6004811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F85A0-AF36-AA12-719D-E54FCFEF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29546"/>
            <a:ext cx="8969829" cy="84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F5B92-2753-7C67-611B-E43A070A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3" y="1681307"/>
            <a:ext cx="4677075" cy="30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2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D94-6772-364F-9C2F-406CFA43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7934"/>
            <a:ext cx="9905998" cy="88152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 &amp;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F3BB-A240-D7C2-C00B-09C910C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6" y="1099457"/>
            <a:ext cx="7306695" cy="443927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704A-5D1F-F1A1-CB8C-FE1E9497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018" y="4496940"/>
            <a:ext cx="5065238" cy="2083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EB82E-A607-66A1-F93D-F8FFFC34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59" y="95776"/>
            <a:ext cx="261974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BAE8-B03D-765E-46CD-6C2D55CC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61758" cy="1478570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BA6403-ACE2-8664-BEEC-FF00D618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84" y="4613482"/>
            <a:ext cx="7033759" cy="21584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4438E-ABB0-6FC4-797F-73DC8CE4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145853"/>
            <a:ext cx="4239556" cy="41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07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054A-D56A-FC5D-19BC-E8B35B36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3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6B95-6DCF-DA08-22EC-D1A3ABE4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937" y="1776226"/>
            <a:ext cx="5261205" cy="3271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EFFAA-F4A7-068B-F467-45FA72C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6" y="5081774"/>
            <a:ext cx="899841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B0BE-60E5-5C2D-4BF5-69AE233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658"/>
            <a:ext cx="9905998" cy="1066800"/>
          </a:xfrm>
        </p:spPr>
        <p:txBody>
          <a:bodyPr/>
          <a:lstStyle/>
          <a:p>
            <a:r>
              <a:rPr lang="en-IN" dirty="0"/>
              <a:t>Algorithm ( flow-chart)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9CE87-4496-4934-9F14-21B2DC6B9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292" y="859972"/>
            <a:ext cx="5769593" cy="5762782"/>
          </a:xfrm>
        </p:spPr>
      </p:pic>
    </p:spTree>
    <p:extLst>
      <p:ext uri="{BB962C8B-B14F-4D97-AF65-F5344CB8AC3E}">
        <p14:creationId xmlns:p14="http://schemas.microsoft.com/office/powerpoint/2010/main" val="241398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D3-ACBD-5142-1AE0-CAA5A42E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0" y="335488"/>
            <a:ext cx="9905998" cy="73131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E702-780B-1F04-23D6-BFCE576EA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53" y="1284515"/>
            <a:ext cx="11000460" cy="3927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4DA4-BFB8-941F-676F-10DBA71B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3" y="2124329"/>
            <a:ext cx="11000460" cy="40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A3BD-33DB-8C17-A2F9-31458FB1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0C6F6-CA9D-C566-3961-B23036F05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49838-AFB2-8F38-4CE1-F1D0BD5F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3" y="370114"/>
            <a:ext cx="11881147" cy="61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4C7AD-D6EB-3B27-6345-FF150674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1368319"/>
            <a:ext cx="9449286" cy="41213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83957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8BC-488E-777A-86F6-AEF602B6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9506"/>
            <a:ext cx="9905998" cy="927037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Random numbers (import random)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C7BD-3BD1-74A8-4E3A-91A4C5C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933F2-B433-FFF6-EB3B-10267DD6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738076"/>
            <a:ext cx="939296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4E22-87AB-4F30-C543-C1D5E494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37E7B-2098-73A3-27E2-D2DC47A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3" y="1782262"/>
            <a:ext cx="5477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4092-1583-3634-E6F6-B4416F40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AE5EE-FB74-E7DC-6CB9-636D9A18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0" y="114300"/>
            <a:ext cx="2383085" cy="6433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645D6-4B45-F26D-D708-4C1D84F6DDDE}"/>
              </a:ext>
            </a:extLst>
          </p:cNvPr>
          <p:cNvSpPr txBox="1"/>
          <p:nvPr/>
        </p:nvSpPr>
        <p:spPr>
          <a:xfrm>
            <a:off x="1646465" y="1804700"/>
            <a:ext cx="1956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</a:rPr>
              <a:t>Lists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7598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0FFC-450B-F6F1-72D6-A7F58C8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8873" cy="31765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String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66C6-8AFA-8EF3-BA8D-16EE4B4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49" y="1195461"/>
            <a:ext cx="7845501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1F1-AE3A-7BA5-2C6D-50F960AE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7026-3E5F-B2CB-A025-57ADEC5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7088"/>
            <a:ext cx="11604171" cy="24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3E08C-0524-7D1B-9796-E2CFA7CA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985" y="1805780"/>
            <a:ext cx="3972225" cy="285205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117032-A132-6488-995F-73CCACBD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27817"/>
            <a:ext cx="9906000" cy="14779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Day – 4 Project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29D20-A188-A4BE-2E2E-C7B4AF99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83" y="2138417"/>
            <a:ext cx="3813295" cy="285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DC0BE-D3EC-0487-E49D-3C2BE298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662" y="2680595"/>
            <a:ext cx="4606632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5FEA-DD8F-4A68-1FCC-72704E06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878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4B35-AC47-B671-3B1C-BA3A25D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8046"/>
            <a:ext cx="6508820" cy="54344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A85540-A755-24AF-77F7-2B350896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511" y="3429000"/>
            <a:ext cx="6509311" cy="3420954"/>
          </a:xfrm>
        </p:spPr>
      </p:pic>
    </p:spTree>
    <p:extLst>
      <p:ext uri="{BB962C8B-B14F-4D97-AF65-F5344CB8AC3E}">
        <p14:creationId xmlns:p14="http://schemas.microsoft.com/office/powerpoint/2010/main" val="1958306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6926-904B-A3FB-8B3C-78509BCE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Coding == gym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D6ED6-711D-A265-8F62-2D449768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203018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B1D513-7908-07FD-7D19-CE4F7E99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16" y="1893434"/>
            <a:ext cx="3565752" cy="35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60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72997-9A12-02B5-6194-E8BF72EA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86" y="1079750"/>
            <a:ext cx="10583028" cy="4698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78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2B33A-6F56-BB05-377D-229B2319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247" y="1062945"/>
            <a:ext cx="7801505" cy="4413922"/>
          </a:xfrm>
        </p:spPr>
      </p:pic>
    </p:spTree>
    <p:extLst>
      <p:ext uri="{BB962C8B-B14F-4D97-AF65-F5344CB8AC3E}">
        <p14:creationId xmlns:p14="http://schemas.microsoft.com/office/powerpoint/2010/main" val="2569167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C0BBD-3A82-0F09-C809-BA006B51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964" y="1901145"/>
            <a:ext cx="8037359" cy="47064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B14B6-A500-3070-E54E-6F58581E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5" y="805543"/>
            <a:ext cx="10714892" cy="909096"/>
          </a:xfrm>
          <a:prstGeom prst="rect">
            <a:avLst/>
          </a:prstGeom>
        </p:spPr>
      </p:pic>
      <p:pic>
        <p:nvPicPr>
          <p:cNvPr id="2050" name="Picture 2" descr="Average Calculator - Inch Calculator">
            <a:extLst>
              <a:ext uri="{FF2B5EF4-FFF2-40B4-BE49-F238E27FC236}">
                <a16:creationId xmlns:a16="http://schemas.microsoft.com/office/drawing/2014/main" id="{43597465-C5FE-B4C5-3414-9FEB3E48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20784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09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75F-667E-B67F-9268-024583D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47B4B5-3C15-48CA-6A5D-9E76296BE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28073"/>
            <a:ext cx="9135750" cy="11907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E7091-9DB8-D47A-6032-2C33C307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84920"/>
            <a:ext cx="7807704" cy="31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75AA-B887-7EE0-4DF7-0FCFD7A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Actual way of writing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536C-A94F-AAAA-FDB6-3690911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75" y="2178258"/>
            <a:ext cx="5854811" cy="42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E5CC-4DF6-3658-05C1-E33A2236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271286"/>
            <a:ext cx="699232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C316D-14AE-A502-1678-6FBBAB57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5" y="413152"/>
            <a:ext cx="9089571" cy="96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F480C-2B73-794C-C920-B2F27861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5" y="1784327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B44-5AD6-1A4A-CF0E-BCA67C22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Solution ( 2 methos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F6A1-5A13-4CA6-8EAF-1E24D2ED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 1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Method2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722F6-94FE-4ACE-A67B-2E4A730B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54" y="1799291"/>
            <a:ext cx="477269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15002-4498-1A7E-D039-D0D97421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318156"/>
            <a:ext cx="10330542" cy="82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6FC9-9EF0-019F-81D8-75017F1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18" y="1184071"/>
            <a:ext cx="6499299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EFAC-46BA-B672-6E29-463FE856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21E8-8524-15FA-7ABF-7CCB9D51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6080-6FB6-090A-1C46-A3258D3C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76"/>
            <a:ext cx="12192000" cy="56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6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C5910-E689-BC33-B6D7-A8BA789A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8FEA-44ED-D67B-CAB8-38569414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457469"/>
            <a:ext cx="8951531" cy="101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361F7-8F70-558F-30D3-605744D8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1469656"/>
            <a:ext cx="7057457" cy="397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E62D5-ED12-A848-162A-25551CFA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5"/>
          <a:stretch/>
        </p:blipFill>
        <p:spPr>
          <a:xfrm>
            <a:off x="7415517" y="1469656"/>
            <a:ext cx="4700284" cy="49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2640-5F82-69A0-372D-AB6AF89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7CDB-1E0B-264A-2EE7-1DD6023B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40" y="2097088"/>
            <a:ext cx="5696745" cy="2962688"/>
          </a:xfrm>
        </p:spPr>
      </p:pic>
    </p:spTree>
    <p:extLst>
      <p:ext uri="{BB962C8B-B14F-4D97-AF65-F5344CB8AC3E}">
        <p14:creationId xmlns:p14="http://schemas.microsoft.com/office/powerpoint/2010/main" val="36504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D7C4-BCB1-6401-D8CD-9281E83E2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915" y="212271"/>
            <a:ext cx="5432170" cy="6433457"/>
          </a:xfrm>
        </p:spPr>
      </p:pic>
    </p:spTree>
    <p:extLst>
      <p:ext uri="{BB962C8B-B14F-4D97-AF65-F5344CB8AC3E}">
        <p14:creationId xmlns:p14="http://schemas.microsoft.com/office/powerpoint/2010/main" val="3243783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BC29-248A-B8A5-8437-BE6521A0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Project 5 – (Password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996CF-6A9B-87F5-F3AF-42B78E93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4" y="1741522"/>
            <a:ext cx="6540198" cy="263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84BE-9BA3-8D94-B75B-1738C605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3" y="3770771"/>
            <a:ext cx="678274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93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CB20-B67F-0AA5-336F-3ADBE18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52" y="406318"/>
            <a:ext cx="9905998" cy="98674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8112-F7A8-8CC2-6040-F3C80FC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52" y="1393063"/>
            <a:ext cx="11046445" cy="31046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51B6-DE4C-1EE4-C2D1-CDB441A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73" y="4564883"/>
            <a:ext cx="2076740" cy="2238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2D264-044D-0A74-10D6-057411AF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85" y="5133913"/>
            <a:ext cx="594443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2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7B-BEB2-EC10-B034-6E175F6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833"/>
            <a:ext cx="9905998" cy="57891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F5D3C-8615-FA2C-95CA-4287D970F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999" y="1183929"/>
            <a:ext cx="4837273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2565D-1E7B-4DAE-A131-28750DA6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71" y="39630"/>
            <a:ext cx="2289644" cy="1084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11F70-2A8A-4F64-F81D-656B40C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70" y="1183929"/>
            <a:ext cx="5870131" cy="483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DC342-9AC1-F7DE-A368-927DFCB3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76" y="6185435"/>
            <a:ext cx="6411220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8F3710-D292-C72A-12BF-C65065E1A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15" y="5027826"/>
            <a:ext cx="14844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4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F07-1B34-C513-711B-14ED43F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93" y="2371118"/>
            <a:ext cx="9905998" cy="1478570"/>
          </a:xfrm>
        </p:spPr>
        <p:txBody>
          <a:bodyPr>
            <a:no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sz="6600" dirty="0">
                <a:solidFill>
                  <a:srgbClr val="FF0000"/>
                </a:solidFill>
              </a:rPr>
              <a:t>For else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     &amp;</a:t>
            </a:r>
            <a:br>
              <a:rPr lang="en-IN" sz="6600" dirty="0">
                <a:solidFill>
                  <a:srgbClr val="FF0000"/>
                </a:solidFill>
              </a:rPr>
            </a:br>
            <a:r>
              <a:rPr lang="en-IN" sz="6600" dirty="0">
                <a:solidFill>
                  <a:srgbClr val="FF0000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33408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41884-5B23-E700-C27F-1132E18A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3" y="167641"/>
            <a:ext cx="11128293" cy="6263640"/>
          </a:xfrm>
        </p:spPr>
      </p:pic>
    </p:spTree>
    <p:extLst>
      <p:ext uri="{BB962C8B-B14F-4D97-AF65-F5344CB8AC3E}">
        <p14:creationId xmlns:p14="http://schemas.microsoft.com/office/powerpoint/2010/main" val="13315369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F30E-5888-E9F8-6AED-CAFE4B9A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" y="936172"/>
            <a:ext cx="11455406" cy="45837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572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E564-608E-937E-4C96-774A72E5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AF89C-80DB-EE60-DAF8-84046E9B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44" y="2152014"/>
            <a:ext cx="8803736" cy="3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5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6E35-5A8D-34E6-A388-C020DF4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4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DEDA3-9130-60EF-9F90-46F257E1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5" y="513920"/>
            <a:ext cx="8227709" cy="58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CE5-1D87-FFD6-B289-14696E7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Robot maze code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B8C-76E8-5A5B-E5E7-0D2657B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https://reeborg.ca/reeborg.html?lang=en&amp;mode=python&amp;menu=worlds%2Fmenus%2Freeborg_intro_en.json&amp;name=Maze&amp;url=worlds%2Ftutorial_en%2Fmaze1.json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91D58-04A6-92D3-634C-CABD7AF6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2" y="1157845"/>
            <a:ext cx="10981655" cy="4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96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DBFC-DC5A-C979-C293-EB84A53A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575449"/>
            <a:ext cx="9905998" cy="4530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026" name="Picture 2" descr="Circular loop diagram stock illustration. Illustration of circle - 40850694">
            <a:extLst>
              <a:ext uri="{FF2B5EF4-FFF2-40B4-BE49-F238E27FC236}">
                <a16:creationId xmlns:a16="http://schemas.microsoft.com/office/drawing/2014/main" id="{3A1AACED-1646-C1D7-4348-7140890F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1611274"/>
            <a:ext cx="4282440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A2A78-8A7A-8629-FCB7-29808D24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0" y="1611274"/>
            <a:ext cx="5402553" cy="444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C578-3217-BDAA-C0A5-E1DBD26065E6}"/>
              </a:ext>
            </a:extLst>
          </p:cNvPr>
          <p:cNvSpPr txBox="1"/>
          <p:nvPr/>
        </p:nvSpPr>
        <p:spPr>
          <a:xfrm>
            <a:off x="4106386" y="575449"/>
            <a:ext cx="356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https://reeborg.ca/index_en.html</a:t>
            </a:r>
          </a:p>
        </p:txBody>
      </p:sp>
    </p:spTree>
    <p:extLst>
      <p:ext uri="{BB962C8B-B14F-4D97-AF65-F5344CB8AC3E}">
        <p14:creationId xmlns:p14="http://schemas.microsoft.com/office/powerpoint/2010/main" val="211505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7B2D-D58A-167F-45E7-5E418CB5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E999B-0883-3995-6A8E-3B240969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78"/>
            <a:ext cx="12192000" cy="49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72E8-D57A-2144-3284-D8C73EBC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1F9F-FE03-7EDF-127D-360F3CFF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F5564-D1DA-6479-AA82-6E60C00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418839"/>
            <a:ext cx="1007451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8BBD8-8AE8-6593-6F20-89DF58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775592"/>
            <a:ext cx="6553394" cy="56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59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52E2-2AD0-47E0-C193-0A372CF8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2" y="487318"/>
            <a:ext cx="730669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3A-51CD-9D0F-36A7-77D009F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60120"/>
          </a:xfrm>
        </p:spPr>
        <p:txBody>
          <a:bodyPr/>
          <a:lstStyle/>
          <a:p>
            <a:r>
              <a:rPr lang="en-IN" dirty="0"/>
              <a:t>When to use for loop /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E3AF-68F8-B7A2-24AF-F8D47DBA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69" y="960120"/>
            <a:ext cx="5360891" cy="3277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0C29-A163-3F8A-FD84-792C24A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4500499"/>
            <a:ext cx="4239217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48E3F-CF84-5652-0371-8590C43A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5667984"/>
            <a:ext cx="2495898" cy="619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23DE3-EB8E-24CD-6911-282A2D83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86" y="4616425"/>
            <a:ext cx="3785616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1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F3A-7416-C4F1-1A52-0B6BBA1A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573" y="328958"/>
            <a:ext cx="9905998" cy="737842"/>
          </a:xfrm>
        </p:spPr>
        <p:txBody>
          <a:bodyPr/>
          <a:lstStyle/>
          <a:p>
            <a:r>
              <a:rPr lang="en-IN" dirty="0"/>
              <a:t>Task ( hurdle –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9C6D8-2560-2976-A97F-9394986D6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573" y="1380807"/>
            <a:ext cx="8414067" cy="4978161"/>
          </a:xfrm>
        </p:spPr>
      </p:pic>
    </p:spTree>
    <p:extLst>
      <p:ext uri="{BB962C8B-B14F-4D97-AF65-F5344CB8AC3E}">
        <p14:creationId xmlns:p14="http://schemas.microsoft.com/office/powerpoint/2010/main" val="3791611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EC18-C08D-271E-2215-36AA8512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0" y="618518"/>
            <a:ext cx="10798591" cy="147857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53A6-5494-BF91-B580-4D5F5C53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40" y="8569"/>
            <a:ext cx="9489540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21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C2514-FB15-68BB-02DF-13D23462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01" y="45720"/>
            <a:ext cx="3533019" cy="66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987E-8DDA-5E1A-D96E-BEE2651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---------- Hurdle - 4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63D3-B34A-6BC9-BC70-625CE5FC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09480"/>
            <a:ext cx="8772347" cy="3319957"/>
          </a:xfrm>
        </p:spPr>
      </p:pic>
    </p:spTree>
    <p:extLst>
      <p:ext uri="{BB962C8B-B14F-4D97-AF65-F5344CB8AC3E}">
        <p14:creationId xmlns:p14="http://schemas.microsoft.com/office/powerpoint/2010/main" val="1973546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2491</TotalTime>
  <Words>697</Words>
  <Application>Microsoft Office PowerPoint</Application>
  <PresentationFormat>Widescreen</PresentationFormat>
  <Paragraphs>128</Paragraphs>
  <Slides>163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0" baseType="lpstr">
      <vt:lpstr>Arial</vt:lpstr>
      <vt:lpstr>Arial Black</vt:lpstr>
      <vt:lpstr>gg sans</vt:lpstr>
      <vt:lpstr>inherit</vt:lpstr>
      <vt:lpstr>Poppins</vt:lpstr>
      <vt:lpstr>Tw Cen MT</vt:lpstr>
      <vt:lpstr>Circuit</vt:lpstr>
      <vt:lpstr>It’s Me Parrot Rakhy </vt:lpstr>
      <vt:lpstr>basic sys Python + DBMS machine learning data science web development video editing ai expert tools network access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Ai tools</vt:lpstr>
      <vt:lpstr>PowerPoint Presentation</vt:lpstr>
      <vt:lpstr>PowerPoint Presentation</vt:lpstr>
      <vt:lpstr>PowerPoint Presentation</vt:lpstr>
      <vt:lpstr>PowerPoint Presentation</vt:lpstr>
      <vt:lpstr>Tips &amp; Tricks</vt:lpstr>
      <vt:lpstr>PowerPoint Presentation</vt:lpstr>
      <vt:lpstr>Resource links</vt:lpstr>
      <vt:lpstr>END</vt:lpstr>
      <vt:lpstr>AI Tools</vt:lpstr>
      <vt:lpstr>Network &amp; privacy tricks</vt:lpstr>
      <vt:lpstr>PowerPoint Presentation</vt:lpstr>
      <vt:lpstr>PowerPoint Presentation</vt:lpstr>
      <vt:lpstr>Day – 1 Project</vt:lpstr>
      <vt:lpstr>PowerPoint Presentation</vt:lpstr>
      <vt:lpstr>task</vt:lpstr>
      <vt:lpstr>Task</vt:lpstr>
      <vt:lpstr>Day – 2 Project</vt:lpstr>
      <vt:lpstr>Solution</vt:lpstr>
      <vt:lpstr>Another way solution -  project 2</vt:lpstr>
      <vt:lpstr>PowerPoint Presentation</vt:lpstr>
      <vt:lpstr>PowerPoint Presentation</vt:lpstr>
      <vt:lpstr>Task</vt:lpstr>
      <vt:lpstr>PowerPoint Presentation</vt:lpstr>
      <vt:lpstr>PowerPoint Presentation</vt:lpstr>
      <vt:lpstr>Nested if-else</vt:lpstr>
      <vt:lpstr>solution</vt:lpstr>
      <vt:lpstr>PowerPoint Presentation</vt:lpstr>
      <vt:lpstr>Solution</vt:lpstr>
      <vt:lpstr>Multiple if conditions</vt:lpstr>
      <vt:lpstr>Task (Ticket pricing)</vt:lpstr>
      <vt:lpstr>Solution / output</vt:lpstr>
      <vt:lpstr>Task</vt:lpstr>
      <vt:lpstr>Solution</vt:lpstr>
      <vt:lpstr>Difficult Task</vt:lpstr>
      <vt:lpstr>solution</vt:lpstr>
      <vt:lpstr>PowerPoint Presentation</vt:lpstr>
      <vt:lpstr>solution</vt:lpstr>
      <vt:lpstr>Logical Operators</vt:lpstr>
      <vt:lpstr>Task</vt:lpstr>
      <vt:lpstr>PowerPoint Presentation</vt:lpstr>
      <vt:lpstr>Hint &amp; output</vt:lpstr>
      <vt:lpstr>Solution</vt:lpstr>
      <vt:lpstr>Day – 3 Project</vt:lpstr>
      <vt:lpstr>Algorithm ( flow-chart)</vt:lpstr>
      <vt:lpstr>Solution</vt:lpstr>
      <vt:lpstr>PowerPoint Presentation</vt:lpstr>
      <vt:lpstr>Random numbers (import random)</vt:lpstr>
      <vt:lpstr>Task</vt:lpstr>
      <vt:lpstr>Data structures</vt:lpstr>
      <vt:lpstr>String method</vt:lpstr>
      <vt:lpstr>Nested lists</vt:lpstr>
      <vt:lpstr>Day – 4 Project</vt:lpstr>
      <vt:lpstr>Solution</vt:lpstr>
      <vt:lpstr>Coding == gym</vt:lpstr>
      <vt:lpstr>PowerPoint Presentation</vt:lpstr>
      <vt:lpstr>PowerPoint Presentation</vt:lpstr>
      <vt:lpstr>Solution</vt:lpstr>
      <vt:lpstr>Actual way of writing solution</vt:lpstr>
      <vt:lpstr>PowerPoint Presentation</vt:lpstr>
      <vt:lpstr>PowerPoint Presentation</vt:lpstr>
      <vt:lpstr>Solution ( 2 methos )</vt:lpstr>
      <vt:lpstr>PowerPoint Presentation</vt:lpstr>
      <vt:lpstr>PowerPoint Presentation</vt:lpstr>
      <vt:lpstr>PowerPoint Presentation</vt:lpstr>
      <vt:lpstr>solution</vt:lpstr>
      <vt:lpstr>Project 5 – (Password generator)</vt:lpstr>
      <vt:lpstr>Hint</vt:lpstr>
      <vt:lpstr>solution</vt:lpstr>
      <vt:lpstr>For else      &amp; patterns</vt:lpstr>
      <vt:lpstr>PowerPoint Presentation</vt:lpstr>
      <vt:lpstr>PowerPoint Presentation</vt:lpstr>
      <vt:lpstr>Functions</vt:lpstr>
      <vt:lpstr>PowerPoint Presentation</vt:lpstr>
      <vt:lpstr>PowerPoint Presentation</vt:lpstr>
      <vt:lpstr>Robot maze code game</vt:lpstr>
      <vt:lpstr>While loop</vt:lpstr>
      <vt:lpstr>PowerPoint Presentation</vt:lpstr>
      <vt:lpstr>PowerPoint Presentation</vt:lpstr>
      <vt:lpstr>PowerPoint Presentation</vt:lpstr>
      <vt:lpstr>PowerPoint Presentation</vt:lpstr>
      <vt:lpstr>When to use for loop / while loop</vt:lpstr>
      <vt:lpstr>Task ( hurdle – 3)</vt:lpstr>
      <vt:lpstr>solution</vt:lpstr>
      <vt:lpstr>PowerPoint Presentation</vt:lpstr>
      <vt:lpstr>Task ---------- Hurdle - 4</vt:lpstr>
      <vt:lpstr>PowerPoint Presentation</vt:lpstr>
      <vt:lpstr>Project (Maze) solving by robot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Break the code</vt:lpstr>
      <vt:lpstr>PowerPoint Presentation</vt:lpstr>
      <vt:lpstr>Understand Flow chart &amp; Code</vt:lpstr>
      <vt:lpstr>Refer list/for in/range topics </vt:lpstr>
      <vt:lpstr>Solution (step by step)</vt:lpstr>
      <vt:lpstr>PowerPoint Presentation</vt:lpstr>
      <vt:lpstr>Check if/else</vt:lpstr>
      <vt:lpstr>While loop</vt:lpstr>
      <vt:lpstr>Hangman images task</vt:lpstr>
      <vt:lpstr>solution</vt:lpstr>
      <vt:lpstr>Refer module </vt:lpstr>
      <vt:lpstr>Task 5</vt:lpstr>
      <vt:lpstr>solution</vt:lpstr>
      <vt:lpstr>PowerPoint Presentation</vt:lpstr>
      <vt:lpstr>Final solution (check this link) </vt:lpstr>
      <vt:lpstr>PowerPoint Presentation</vt:lpstr>
      <vt:lpstr>PowerPoint Presentation</vt:lpstr>
      <vt:lpstr>PowerPoint Presentation</vt:lpstr>
      <vt:lpstr>PowerPoint Presentation</vt:lpstr>
      <vt:lpstr>Task</vt:lpstr>
      <vt:lpstr>Task 2 -----  &gt; Prime number checker</vt:lpstr>
      <vt:lpstr>PowerPoint Presentation</vt:lpstr>
      <vt:lpstr>solution</vt:lpstr>
      <vt:lpstr>Project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List and dictionaries inside Dictionary</vt:lpstr>
      <vt:lpstr>PowerPoint Presentation</vt:lpstr>
      <vt:lpstr>PowerPoint Presentation</vt:lpstr>
      <vt:lpstr>Solution</vt:lpstr>
      <vt:lpstr>Project</vt:lpstr>
      <vt:lpstr>PowerPoint Presentation</vt:lpstr>
      <vt:lpstr>Flow 1</vt:lpstr>
      <vt:lpstr>Flow 2</vt:lpstr>
      <vt:lpstr>Final flow</vt:lpstr>
      <vt:lpstr>PowerPoint Presentation</vt:lpstr>
      <vt:lpstr>PowerPoint Presentation</vt:lpstr>
      <vt:lpstr>Day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Beginner’s level  successfully Completed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Rekha Chilukala</dc:creator>
  <cp:lastModifiedBy>Rekha Chilukala</cp:lastModifiedBy>
  <cp:revision>381</cp:revision>
  <dcterms:created xsi:type="dcterms:W3CDTF">2025-02-04T07:59:30Z</dcterms:created>
  <dcterms:modified xsi:type="dcterms:W3CDTF">2025-02-28T15:02:34Z</dcterms:modified>
</cp:coreProperties>
</file>